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43635-C122-4ECB-B0C9-F0D0096EF4F9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58CE-F2E2-4E96-B8A9-80E4F06196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611DB07-C1A9-4DB4-BC31-AEB60D9D33CD}" type="datetimeFigureOut">
              <a:rPr lang="nl-NL" smtClean="0"/>
              <a:pPr/>
              <a:t>18-1-2012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C780493-071B-4A1F-9C21-C767A335DB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9/93/LamborghiniMurci%C3%A9lagoSuperVeloceAutosalon09.JPG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motoring.com/wp-content/uploads/2011/02/Lamborghini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0708" y="0"/>
            <a:ext cx="2413291" cy="270892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  <a:r>
              <a:rPr lang="nl-NL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amborghini</a:t>
            </a:r>
            <a:endParaRPr lang="nl-NL" sz="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inhoudsopgave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Voorgrond</a:t>
            </a:r>
          </a:p>
          <a:p>
            <a:r>
              <a:rPr lang="nl-NL" sz="2400" dirty="0" smtClean="0"/>
              <a:t>Inhoudsopgave</a:t>
            </a:r>
          </a:p>
          <a:p>
            <a:r>
              <a:rPr lang="nl-NL" sz="2400" dirty="0" smtClean="0"/>
              <a:t>Geschiedenis</a:t>
            </a:r>
          </a:p>
          <a:p>
            <a:r>
              <a:rPr lang="nl-NL" sz="2400" dirty="0" smtClean="0"/>
              <a:t>Mooiste </a:t>
            </a:r>
            <a:r>
              <a:rPr lang="nl-NL" sz="2400" dirty="0" err="1" smtClean="0"/>
              <a:t>lamborghini’s</a:t>
            </a:r>
            <a:endParaRPr lang="nl-NL" sz="2400" dirty="0" smtClean="0"/>
          </a:p>
          <a:p>
            <a:r>
              <a:rPr lang="nl-NL" sz="2400" dirty="0" smtClean="0"/>
              <a:t>Nieuwste </a:t>
            </a:r>
            <a:r>
              <a:rPr lang="nl-NL" sz="2400" dirty="0" err="1" smtClean="0"/>
              <a:t>lamborghini’s</a:t>
            </a:r>
            <a:endParaRPr lang="nl-NL" sz="2400" dirty="0" smtClean="0"/>
          </a:p>
          <a:p>
            <a:r>
              <a:rPr lang="nl-NL" sz="2400" dirty="0" smtClean="0"/>
              <a:t>Concepten</a:t>
            </a:r>
          </a:p>
          <a:p>
            <a:r>
              <a:rPr lang="nl-NL" sz="2400" dirty="0" err="1" smtClean="0"/>
              <a:t>Murciélago</a:t>
            </a:r>
            <a:endParaRPr lang="nl-NL" sz="2400" dirty="0" smtClean="0"/>
          </a:p>
          <a:p>
            <a:r>
              <a:rPr lang="nl-NL" sz="2400" dirty="0" smtClean="0"/>
              <a:t>E</a:t>
            </a:r>
            <a:r>
              <a:rPr lang="nl-NL" sz="2400" dirty="0" smtClean="0"/>
              <a:t>inde</a:t>
            </a:r>
            <a:endParaRPr lang="nl-NL" sz="2400" dirty="0" smtClean="0"/>
          </a:p>
          <a:p>
            <a:endParaRPr lang="nl-NL" sz="2400" dirty="0"/>
          </a:p>
        </p:txBody>
      </p:sp>
      <p:pic>
        <p:nvPicPr>
          <p:cNvPr id="17410" name="Picture 2" descr="http://www.motorvista.com/pictures/lamborghini/lamborghini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595" y="1412776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</a:t>
            </a:r>
            <a:endParaRPr lang="nl-NL" dirty="0"/>
          </a:p>
        </p:txBody>
      </p:sp>
      <p:pic>
        <p:nvPicPr>
          <p:cNvPr id="4" name="Tijdelijke aanduiding voor inhoud 3" descr="ferruccio lamborgh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9497" y="1412776"/>
            <a:ext cx="2664503" cy="3529980"/>
          </a:xfrm>
        </p:spPr>
      </p:pic>
      <p:sp>
        <p:nvSpPr>
          <p:cNvPr id="5" name="Tekstvak 4"/>
          <p:cNvSpPr txBox="1"/>
          <p:nvPr/>
        </p:nvSpPr>
        <p:spPr>
          <a:xfrm>
            <a:off x="755576" y="206084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Alles begon met deze man </a:t>
            </a:r>
            <a:r>
              <a:rPr lang="nl-NL" sz="2800" dirty="0" err="1" smtClean="0"/>
              <a:t>Ferruccio</a:t>
            </a:r>
            <a:r>
              <a:rPr lang="nl-NL" sz="2800" dirty="0" smtClean="0"/>
              <a:t> Lamborghini.</a:t>
            </a:r>
            <a:endParaRPr lang="nl-NL" sz="2800" dirty="0"/>
          </a:p>
        </p:txBody>
      </p:sp>
      <p:pic>
        <p:nvPicPr>
          <p:cNvPr id="6" name="Afbeelding 5" descr="Lamborghini 350 GT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70530"/>
            <a:ext cx="3449960" cy="2587470"/>
          </a:xfrm>
          <a:prstGeom prst="rect">
            <a:avLst/>
          </a:prstGeom>
        </p:spPr>
      </p:pic>
      <p:pic>
        <p:nvPicPr>
          <p:cNvPr id="7" name="Afbeelding 6" descr="lamborghini_trac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738582"/>
            <a:ext cx="2825891" cy="2119418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Mooiste </a:t>
            </a:r>
            <a:r>
              <a:rPr lang="nl-NL" dirty="0" err="1" smtClean="0"/>
              <a:t>lamborgini’s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Tijdelijke aanduiding voor inhoud 3" descr="lamborghini miu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779912" cy="2407207"/>
          </a:xfrm>
        </p:spPr>
      </p:pic>
      <p:pic>
        <p:nvPicPr>
          <p:cNvPr id="5" name="Afbeelding 4" descr="lamborghini count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3449960" cy="2587470"/>
          </a:xfrm>
          <a:prstGeom prst="rect">
            <a:avLst/>
          </a:prstGeom>
        </p:spPr>
      </p:pic>
      <p:pic>
        <p:nvPicPr>
          <p:cNvPr id="6" name="Afbeelding 5" descr="lamborghini diablo vt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528" y="4461862"/>
            <a:ext cx="4248472" cy="2396138"/>
          </a:xfrm>
          <a:prstGeom prst="rect">
            <a:avLst/>
          </a:prstGeom>
        </p:spPr>
      </p:pic>
      <p:pic>
        <p:nvPicPr>
          <p:cNvPr id="7" name="Afbeelding 6" descr="lamborghini sesto elemen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4516"/>
            <a:ext cx="3617979" cy="27134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Nieuwste </a:t>
            </a:r>
            <a:r>
              <a:rPr lang="nl-NL" dirty="0" err="1" smtClean="0"/>
              <a:t>lamborghini’s</a:t>
            </a:r>
            <a:endParaRPr lang="nl-NL" dirty="0"/>
          </a:p>
        </p:txBody>
      </p:sp>
      <p:pic>
        <p:nvPicPr>
          <p:cNvPr id="4" name="Tijdelijke aanduiding voor inhoud 3" descr="lamborghini aventad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412777"/>
            <a:ext cx="3707904" cy="2780928"/>
          </a:xfrm>
        </p:spPr>
      </p:pic>
      <p:pic>
        <p:nvPicPr>
          <p:cNvPr id="5" name="Afbeelding 4" descr="Lamborghini-Gallardo_LP550-2_Spyder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4162518"/>
            <a:ext cx="3593976" cy="2695482"/>
          </a:xfrm>
          <a:prstGeom prst="rect">
            <a:avLst/>
          </a:prstGeom>
        </p:spPr>
      </p:pic>
      <p:pic>
        <p:nvPicPr>
          <p:cNvPr id="1026" name="Picture 2" descr="Lamborghini Gallardo LP570-4 Super Trofeo Stradale - Front Angle, 2012, 800x600, 2 of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concepten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Lamborghini</a:t>
            </a:r>
            <a:r>
              <a:rPr lang="nl-NL" dirty="0" smtClean="0"/>
              <a:t> heeft 18 concepten gemaakt.</a:t>
            </a:r>
          </a:p>
          <a:p>
            <a:endParaRPr lang="nl-NL" dirty="0"/>
          </a:p>
        </p:txBody>
      </p:sp>
      <p:pic>
        <p:nvPicPr>
          <p:cNvPr id="4" name="Afbeelding 3" descr="lamborghini cheet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913776"/>
            <a:ext cx="3857587" cy="1944224"/>
          </a:xfrm>
          <a:prstGeom prst="rect">
            <a:avLst/>
          </a:prstGeom>
        </p:spPr>
      </p:pic>
      <p:pic>
        <p:nvPicPr>
          <p:cNvPr id="5" name="Afbeelding 4" descr="Lamborghini Esto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36912"/>
            <a:ext cx="3136776" cy="2352582"/>
          </a:xfrm>
          <a:prstGeom prst="rect">
            <a:avLst/>
          </a:prstGeom>
        </p:spPr>
      </p:pic>
      <p:pic>
        <p:nvPicPr>
          <p:cNvPr id="6" name="Afbeelding 5" descr="lamborghini concept 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3275856" cy="259228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Lamborghini</a:t>
            </a:r>
            <a:r>
              <a:rPr lang="nl-NL" dirty="0" smtClean="0"/>
              <a:t> </a:t>
            </a:r>
            <a:r>
              <a:rPr lang="nl-NL" dirty="0" err="1" smtClean="0"/>
              <a:t>murciélago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7 verschillende uitvoeringen.</a:t>
            </a:r>
            <a:endParaRPr lang="nl-NL" dirty="0"/>
          </a:p>
        </p:txBody>
      </p:sp>
      <p:pic>
        <p:nvPicPr>
          <p:cNvPr id="4" name="Afbeelding 3" descr="Lamborghini-Murcielago cou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4512" y="1484784"/>
            <a:ext cx="2649488" cy="1768533"/>
          </a:xfrm>
          <a:prstGeom prst="rect">
            <a:avLst/>
          </a:prstGeom>
        </p:spPr>
      </p:pic>
      <p:pic>
        <p:nvPicPr>
          <p:cNvPr id="5" name="Afbeelding 4" descr="Lamborghini_Murcielago_Road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2569468" cy="192710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516216" y="3429000"/>
            <a:ext cx="262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 smtClean="0"/>
              <a:t>Murciélago</a:t>
            </a:r>
            <a:r>
              <a:rPr lang="nl-NL" sz="1600" b="1" dirty="0" smtClean="0"/>
              <a:t> coupé</a:t>
            </a:r>
            <a:endParaRPr lang="nl-NL" sz="1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51520" y="450912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 smtClean="0"/>
              <a:t>Murciélago</a:t>
            </a:r>
            <a:r>
              <a:rPr lang="nl-NL" sz="1600" b="1" dirty="0" smtClean="0"/>
              <a:t> </a:t>
            </a:r>
            <a:r>
              <a:rPr lang="nl-NL" sz="1600" b="1" dirty="0" err="1" smtClean="0"/>
              <a:t>roadster</a:t>
            </a:r>
            <a:endParaRPr lang="nl-NL" sz="1600" b="1" dirty="0"/>
          </a:p>
        </p:txBody>
      </p:sp>
      <p:pic>
        <p:nvPicPr>
          <p:cNvPr id="8" name="Afbeelding 7" descr="800px-Lamborghini_Murcielago_LP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921790"/>
            <a:ext cx="2627784" cy="1777039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372200" y="5805264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 smtClean="0"/>
              <a:t>murciélago</a:t>
            </a:r>
            <a:r>
              <a:rPr lang="nl-NL" sz="1600" b="1" dirty="0" smtClean="0"/>
              <a:t> LP640  </a:t>
            </a:r>
            <a:r>
              <a:rPr lang="nl-NL" sz="1600" b="1" dirty="0" err="1" smtClean="0"/>
              <a:t>Versace</a:t>
            </a:r>
            <a:endParaRPr lang="nl-NL" sz="1600" b="1" dirty="0"/>
          </a:p>
        </p:txBody>
      </p:sp>
      <p:pic>
        <p:nvPicPr>
          <p:cNvPr id="10" name="Afbeelding 9" descr="753px-Lamborghini_Murcielago_40th_anniver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797152"/>
            <a:ext cx="2078332" cy="1653281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23528" y="6525345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 smtClean="0"/>
              <a:t>Murcielago</a:t>
            </a:r>
            <a:r>
              <a:rPr lang="nl-NL" sz="1600" b="1" dirty="0" smtClean="0"/>
              <a:t> </a:t>
            </a:r>
            <a:r>
              <a:rPr lang="nl-NL" sz="1600" b="1" dirty="0" smtClean="0"/>
              <a:t>40th </a:t>
            </a:r>
            <a:r>
              <a:rPr lang="nl-NL" sz="1600" b="1" dirty="0" err="1" smtClean="0"/>
              <a:t>anniversary</a:t>
            </a:r>
            <a:r>
              <a:rPr lang="nl-NL" sz="1600" b="1" dirty="0" smtClean="0"/>
              <a:t> </a:t>
            </a:r>
            <a:endParaRPr lang="nl-NL" sz="1600" b="1" dirty="0"/>
          </a:p>
        </p:txBody>
      </p:sp>
      <p:pic>
        <p:nvPicPr>
          <p:cNvPr id="1026" name="Picture 2" descr="Bestand:LamborghiniMurciélagoSuperVeloceAutosalon0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789040"/>
            <a:ext cx="2507432" cy="1570279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3347864" y="537321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 smtClean="0"/>
              <a:t>Murciélago</a:t>
            </a:r>
            <a:r>
              <a:rPr lang="nl-NL" sz="1600" b="1" dirty="0" smtClean="0"/>
              <a:t> super </a:t>
            </a:r>
            <a:r>
              <a:rPr lang="nl-NL" sz="1600" b="1" dirty="0" err="1" smtClean="0"/>
              <a:t>veloce</a:t>
            </a:r>
            <a:endParaRPr lang="nl-NL" sz="1600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</a:t>
            </a:r>
            <a:endParaRPr lang="nl-NL" dirty="0"/>
          </a:p>
        </p:txBody>
      </p:sp>
      <p:pic>
        <p:nvPicPr>
          <p:cNvPr id="4" name="Tijdelijke aanduiding voor inhoud 3" descr="lamborghini-gallardo-superleggera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40367" cy="4905275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276</TotalTime>
  <Words>52</Words>
  <Application>Microsoft Office PowerPoint</Application>
  <PresentationFormat>Diavoorstelling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Module</vt:lpstr>
      <vt:lpstr>Lamborghini</vt:lpstr>
      <vt:lpstr>inhoudsopgave</vt:lpstr>
      <vt:lpstr>Geschiedenis</vt:lpstr>
      <vt:lpstr>Mooiste lamborgini’s </vt:lpstr>
      <vt:lpstr>Nieuwste lamborghini’s</vt:lpstr>
      <vt:lpstr>concepten</vt:lpstr>
      <vt:lpstr>Lamborghini murciélago</vt:lpstr>
      <vt:lpstr>einde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Lamborghini</dc:title>
  <dc:creator>rob&amp;jannie</dc:creator>
  <cp:lastModifiedBy>rob&amp;jannie</cp:lastModifiedBy>
  <cp:revision>27</cp:revision>
  <dcterms:created xsi:type="dcterms:W3CDTF">2012-01-15T18:13:11Z</dcterms:created>
  <dcterms:modified xsi:type="dcterms:W3CDTF">2012-01-18T15:07:15Z</dcterms:modified>
</cp:coreProperties>
</file>